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823A"/>
    <a:srgbClr val="4D5A28"/>
    <a:srgbClr val="FFFFFF"/>
    <a:srgbClr val="000000"/>
    <a:srgbClr val="ABABAB"/>
    <a:srgbClr val="E8E8E8"/>
    <a:srgbClr val="541108"/>
    <a:srgbClr val="8A1D0D"/>
    <a:srgbClr val="F5D3CF"/>
    <a:srgbClr val="F1B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621922" cy="10693398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0" y="9394250"/>
            <a:ext cx="7591591" cy="1299150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738189"/>
            <a:ext cx="7591591" cy="2016224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2565" y="738188"/>
            <a:ext cx="69799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800" b="1" dirty="0">
                <a:solidFill>
                  <a:srgbClr val="4D5A28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</a:rPr>
              <a:t>Ваш</a:t>
            </a:r>
            <a:r>
              <a:rPr lang="ru-RU" sz="6800" b="1" i="1" dirty="0">
                <a:solidFill>
                  <a:srgbClr val="4D5A28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</a:rPr>
              <a:t> «заголовок»</a:t>
            </a:r>
            <a:endParaRPr lang="ru-RU" sz="6800" b="1" dirty="0">
              <a:solidFill>
                <a:srgbClr val="4D5A28"/>
              </a:solidFill>
              <a:effectLst>
                <a:outerShdw blurRad="63500" sx="102000" sy="102000" algn="ctr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2049" y="1689389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6F823A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rgbClr val="6F823A"/>
                </a:solidFill>
              </a:rPr>
              <a:t>event</a:t>
            </a:r>
            <a:r>
              <a:rPr lang="ru-RU" sz="1800" i="1" dirty="0">
                <a:solidFill>
                  <a:srgbClr val="6F823A"/>
                </a:solidFill>
              </a:rPr>
              <a:t>-агентств</a:t>
            </a:r>
            <a:endParaRPr lang="ru-RU" sz="1800" dirty="0">
              <a:solidFill>
                <a:srgbClr val="6F823A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39425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4D5A28"/>
                </a:solidFill>
              </a:rPr>
              <a:t>наши клиенты:</a:t>
            </a:r>
            <a:endParaRPr lang="ru-RU" sz="2400" b="1" i="1" dirty="0">
              <a:solidFill>
                <a:srgbClr val="4D5A2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60837" y="9653537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4D5A28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4D5A28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4D5A28"/>
                </a:solidFill>
              </a:rPr>
              <a:t>сайт:</a:t>
            </a:r>
            <a:endParaRPr lang="ru-RU" sz="1400" i="1" dirty="0">
              <a:solidFill>
                <a:srgbClr val="4D5A28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5123" y="9653537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6F823A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rgbClr val="6F823A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rgbClr val="6F823A"/>
                </a:solidFill>
              </a:rPr>
              <a:t>www.kit5.ru</a:t>
            </a:r>
            <a:endParaRPr lang="ru-RU" sz="1400" i="1" dirty="0">
              <a:solidFill>
                <a:srgbClr val="6F823A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41" y="9853860"/>
            <a:ext cx="313747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29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31</cp:revision>
  <dcterms:created xsi:type="dcterms:W3CDTF">2011-06-17T23:30:18Z</dcterms:created>
  <dcterms:modified xsi:type="dcterms:W3CDTF">2011-06-20T22:24:45Z</dcterms:modified>
</cp:coreProperties>
</file>